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6-1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157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Behavior Prediction with Google Analytics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106699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Summary and Key Takeaways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0617" y="2959179"/>
            <a:ext cx="14739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542818"/>
            <a:ext cx="35915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Predictive Analytics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33236"/>
            <a:ext cx="595157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Leverage Google Analytics data for powerful predictions.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CDBD4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35968" y="4469249"/>
            <a:ext cx="2366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39539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Data-Driven Decisions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5676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Make informed decisions based on customer insights.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CDBD4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35373" y="6195774"/>
            <a:ext cx="2377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814417"/>
            <a:ext cx="45180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Growth and Optimization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Drive business growth and optimize customer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0337"/>
            <a:ext cx="60502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TEAM MEMBERS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685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2210030235- S. Sai Kiran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107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2210030232- A. Harsha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5296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2210030063- Y. V. Sai Kiran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951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2210030212- B. Praveen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621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3044428"/>
            <a:ext cx="5670590" cy="318968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6890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Unleashing the Power of Google Analytics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6306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Google Analytics is a powerful tool that provides insights into customer behavior.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599521" y="46306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 collects vast amounts of data, offering a comprehensive view of customer journeys.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9671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Primary Goals: Understanding and Optimizing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0183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0477" y="4103370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018359"/>
            <a:ext cx="57213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Understand Customer Journeys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50877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Gain deep insights into how customers interact with your website or app.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71654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06899" y="5801558"/>
            <a:ext cx="2840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5716548"/>
            <a:ext cx="55008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Optimize Marketing Strategies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620696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 campaign effectiveness by predicting customer responses and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88237"/>
            <a:ext cx="118935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Identifying Growth Opportunities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7177"/>
            <a:ext cx="4196358" cy="2039422"/>
          </a:xfrm>
          <a:prstGeom prst="roundRect">
            <a:avLst>
              <a:gd name="adj" fmla="val 4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271611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Product Development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611636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areas where customer demand is increasing.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037177"/>
            <a:ext cx="4196358" cy="2039422"/>
          </a:xfrm>
          <a:prstGeom prst="roundRect">
            <a:avLst>
              <a:gd name="adj" fmla="val 4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271611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Marketing Campaigns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611636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 specific customer segments based on their behavior.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037177"/>
            <a:ext cx="4196358" cy="2039422"/>
          </a:xfrm>
          <a:prstGeom prst="roundRect">
            <a:avLst>
              <a:gd name="adj" fmla="val 4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271611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Website Optimization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611636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 user experience by identifying areas for improvement.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26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Timeline and Milestones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3020378"/>
            <a:ext cx="30480" cy="3946565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3515439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327552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45488" y="3360539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324719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Collection and Preparation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358622" y="455878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</p:sp>
      <p:sp>
        <p:nvSpPr>
          <p:cNvPr id="10" name="Shape 7"/>
          <p:cNvSpPr/>
          <p:nvPr/>
        </p:nvSpPr>
        <p:spPr>
          <a:xfrm>
            <a:off x="878800" y="43188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91910" y="4403884"/>
            <a:ext cx="2840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381488" y="4290536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Model Development and Training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358622" y="5602129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</p:sp>
      <p:sp>
        <p:nvSpPr>
          <p:cNvPr id="14" name="Shape 11"/>
          <p:cNvSpPr/>
          <p:nvPr/>
        </p:nvSpPr>
        <p:spPr>
          <a:xfrm>
            <a:off x="878800" y="53622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91195" y="5447228"/>
            <a:ext cx="28551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2381488" y="5333881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Model Validation and Testing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358622" y="664547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</p:sp>
      <p:sp>
        <p:nvSpPr>
          <p:cNvPr id="18" name="Shape 15"/>
          <p:cNvSpPr/>
          <p:nvPr/>
        </p:nvSpPr>
        <p:spPr>
          <a:xfrm>
            <a:off x="878800" y="64055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87504" y="6490573"/>
            <a:ext cx="29289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2381488" y="6377226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Implementation and Deployment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23354"/>
            <a:ext cx="102640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Collection and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7636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Collect relevant data from Google Analytics.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332928" y="427636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Clean and prepare the data for analysis.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9872067" y="427636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key features that influence customer behavior.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0127"/>
            <a:ext cx="70498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Predictive Modeling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1906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3019068"/>
            <a:ext cx="41227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Select a suitable model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50948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Choose a model that aligns with the project goals.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09920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4099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Train the model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58962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Feed the model with data to learn patterns.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17933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5179338"/>
            <a:ext cx="61267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Evaluate the model's performance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66975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Test the model's accuracy and reliability.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9080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Turning Insights into Action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44852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242316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5087064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Reach the right customers with personalized messages.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344852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242316"/>
            <a:ext cx="2292072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Website Optimization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5441394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 user experience and engagement.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344852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242316"/>
            <a:ext cx="2291953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Product Development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5441394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products that meet customer needs.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2025-02-06T06:03:01Z</dcterms:created>
  <dcterms:modified xsi:type="dcterms:W3CDTF">2025-02-06T06:03:01Z</dcterms:modified>
</cp:coreProperties>
</file>